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FF"/>
    <a:srgbClr val="CC99FF"/>
    <a:srgbClr val="9999FF"/>
    <a:srgbClr val="FFE7FD"/>
    <a:srgbClr val="FDD1DF"/>
    <a:srgbClr val="F63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DCC7F-8A5F-CF86-436E-423486B1C520}" v="39" dt="2025-02-11T10:28:20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>
      <p:cViewPr varScale="1">
        <p:scale>
          <a:sx n="106" d="100"/>
          <a:sy n="106" d="100"/>
        </p:scale>
        <p:origin x="1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5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5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5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9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3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C49A-6BEC-43D3-A7C9-07500AFF0B76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DB0D-640C-4D4C-840D-9B885728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4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655" y="126124"/>
            <a:ext cx="9606455" cy="6600497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30314" y="166138"/>
            <a:ext cx="826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Y1  2025 - 2026</a:t>
            </a:r>
          </a:p>
          <a:p>
            <a:pPr algn="ctr"/>
            <a:r>
              <a:rPr lang="en-GB" sz="2000" b="1" dirty="0"/>
              <a:t>Maths Curriculum Overview</a:t>
            </a:r>
            <a:r>
              <a:rPr lang="en-GB" sz="20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271637" y="221475"/>
            <a:ext cx="636518" cy="92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9046841" y="188440"/>
            <a:ext cx="659178" cy="96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03374C-403E-350D-0BE5-801C791BC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37" y="1521508"/>
            <a:ext cx="9322538" cy="46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7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8383C-BEC0-4620-1625-5319E47A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F9FF3E-16A5-868D-9983-3A13FA9B2A66}"/>
              </a:ext>
            </a:extLst>
          </p:cNvPr>
          <p:cNvSpPr/>
          <p:nvPr/>
        </p:nvSpPr>
        <p:spPr>
          <a:xfrm>
            <a:off x="157655" y="126124"/>
            <a:ext cx="9606455" cy="6600497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3FF74-23EC-0ADF-A95E-ED5DA6F16E3C}"/>
              </a:ext>
            </a:extLst>
          </p:cNvPr>
          <p:cNvSpPr txBox="1"/>
          <p:nvPr/>
        </p:nvSpPr>
        <p:spPr>
          <a:xfrm>
            <a:off x="830314" y="166138"/>
            <a:ext cx="826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Y2  2025 - 2026</a:t>
            </a:r>
          </a:p>
          <a:p>
            <a:pPr algn="ctr"/>
            <a:r>
              <a:rPr lang="en-GB" sz="2000" b="1" dirty="0"/>
              <a:t>Maths Curriculum Overview</a:t>
            </a:r>
            <a:r>
              <a:rPr lang="en-GB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35D9E-6787-D4A7-8A97-265A20C48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271637" y="221475"/>
            <a:ext cx="636518" cy="92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73E6C4-4231-4033-467F-ACDDB4230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9046841" y="188440"/>
            <a:ext cx="659178" cy="96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BF62CA-15F0-71E7-5D00-ADBDC08C8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00" y="1377130"/>
            <a:ext cx="9442199" cy="47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4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FB1B9-A759-24F8-CCD8-A8FE7CDC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26D890-91DC-2EA7-274B-16B82303DB66}"/>
              </a:ext>
            </a:extLst>
          </p:cNvPr>
          <p:cNvSpPr/>
          <p:nvPr/>
        </p:nvSpPr>
        <p:spPr>
          <a:xfrm>
            <a:off x="157655" y="126124"/>
            <a:ext cx="9606455" cy="6600497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2E252-2570-518D-688F-10F7CDB05A39}"/>
              </a:ext>
            </a:extLst>
          </p:cNvPr>
          <p:cNvSpPr txBox="1"/>
          <p:nvPr/>
        </p:nvSpPr>
        <p:spPr>
          <a:xfrm>
            <a:off x="830314" y="166138"/>
            <a:ext cx="826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Y3  2025 - 2026</a:t>
            </a:r>
          </a:p>
          <a:p>
            <a:pPr algn="ctr"/>
            <a:r>
              <a:rPr lang="en-GB" sz="2000" b="1" dirty="0"/>
              <a:t>Maths Curriculum Overview</a:t>
            </a:r>
            <a:r>
              <a:rPr lang="en-GB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44962-CC65-92C7-9D39-7EC6983CD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271637" y="221475"/>
            <a:ext cx="636518" cy="92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DAAB78-8312-1C6B-D5B4-D6957A90D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9046841" y="188440"/>
            <a:ext cx="659178" cy="96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ADCFD7-4011-42EC-6F21-A25DCE60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37" y="1401192"/>
            <a:ext cx="9370404" cy="47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9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90D0C-FB6F-8807-F425-448E5B42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D26BD9-4FDB-AA91-6EB0-2BD1E5E2F0E1}"/>
              </a:ext>
            </a:extLst>
          </p:cNvPr>
          <p:cNvSpPr/>
          <p:nvPr/>
        </p:nvSpPr>
        <p:spPr>
          <a:xfrm>
            <a:off x="157655" y="126124"/>
            <a:ext cx="9606455" cy="6600497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01FE9-F6D9-CE85-50BE-8C131B1700B9}"/>
              </a:ext>
            </a:extLst>
          </p:cNvPr>
          <p:cNvSpPr txBox="1"/>
          <p:nvPr/>
        </p:nvSpPr>
        <p:spPr>
          <a:xfrm>
            <a:off x="830314" y="166138"/>
            <a:ext cx="826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Y4  2025 - 2026</a:t>
            </a:r>
          </a:p>
          <a:p>
            <a:pPr algn="ctr"/>
            <a:r>
              <a:rPr lang="en-GB" sz="2000" b="1" dirty="0"/>
              <a:t>Maths Curriculum Overview</a:t>
            </a:r>
            <a:r>
              <a:rPr lang="en-GB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ACE24-B68E-6D1B-5869-429373366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271637" y="221475"/>
            <a:ext cx="636518" cy="92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978527-5E62-B37B-6D99-581A7633E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9046841" y="188440"/>
            <a:ext cx="659178" cy="96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327ECE-21B8-7F59-2EE4-E0275846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37" y="1377128"/>
            <a:ext cx="9394335" cy="472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0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25721-0AE6-7FEF-12E1-5DD7CAE8F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E294CA-DFA5-0DEE-9FA2-9B5C58CE863B}"/>
              </a:ext>
            </a:extLst>
          </p:cNvPr>
          <p:cNvSpPr/>
          <p:nvPr/>
        </p:nvSpPr>
        <p:spPr>
          <a:xfrm>
            <a:off x="157655" y="126124"/>
            <a:ext cx="9606455" cy="6600497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17F53-F08D-93CA-69AC-C5A558246DA6}"/>
              </a:ext>
            </a:extLst>
          </p:cNvPr>
          <p:cNvSpPr txBox="1"/>
          <p:nvPr/>
        </p:nvSpPr>
        <p:spPr>
          <a:xfrm>
            <a:off x="830314" y="166138"/>
            <a:ext cx="826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Y5  2025 - 2026</a:t>
            </a:r>
          </a:p>
          <a:p>
            <a:pPr algn="ctr"/>
            <a:r>
              <a:rPr lang="en-GB" sz="2000" b="1" dirty="0"/>
              <a:t>Maths Curriculum Overview</a:t>
            </a:r>
            <a:r>
              <a:rPr lang="en-GB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B29BE-DC94-A925-85FD-8C1E64F15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271637" y="221475"/>
            <a:ext cx="636518" cy="92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158AE8-AF36-8D1C-8F4F-0E660BF2F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9046841" y="188440"/>
            <a:ext cx="659178" cy="96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B3AC11-F0A7-466C-799B-F3BD0F274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20" y="1520761"/>
            <a:ext cx="9276160" cy="46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0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5CC21-CBB9-3815-70E3-465183DF1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6161E6-8D6C-C752-98A4-730B64E499ED}"/>
              </a:ext>
            </a:extLst>
          </p:cNvPr>
          <p:cNvSpPr/>
          <p:nvPr/>
        </p:nvSpPr>
        <p:spPr>
          <a:xfrm>
            <a:off x="157655" y="126124"/>
            <a:ext cx="9606455" cy="6600497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40863-6C83-3FC3-4486-4A59F8535957}"/>
              </a:ext>
            </a:extLst>
          </p:cNvPr>
          <p:cNvSpPr txBox="1"/>
          <p:nvPr/>
        </p:nvSpPr>
        <p:spPr>
          <a:xfrm>
            <a:off x="830314" y="166138"/>
            <a:ext cx="826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Y6  2025 - 2026</a:t>
            </a:r>
          </a:p>
          <a:p>
            <a:pPr algn="ctr"/>
            <a:r>
              <a:rPr lang="en-GB" sz="2000" b="1" dirty="0"/>
              <a:t>Maths Curriculum Overview</a:t>
            </a:r>
            <a:r>
              <a:rPr lang="en-GB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99DAD-A013-30B2-0FF0-9D88B5202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271637" y="221475"/>
            <a:ext cx="636518" cy="92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2483A-39DD-155A-1440-F31616FB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7" t="1374" r="8202"/>
          <a:stretch/>
        </p:blipFill>
        <p:spPr>
          <a:xfrm>
            <a:off x="9046841" y="188440"/>
            <a:ext cx="659178" cy="960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C84575-37D0-D349-1E51-7AEEB6568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37" y="1425255"/>
            <a:ext cx="9394335" cy="472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2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5e4831-a6eb-420a-b233-1544fed8a023" xsi:nil="true"/>
    <lcf76f155ced4ddcb4097134ff3c332f xmlns="69e43245-abb5-4ff3-912e-5cfb0ad6b661">
      <Terms xmlns="http://schemas.microsoft.com/office/infopath/2007/PartnerControls"/>
    </lcf76f155ced4ddcb4097134ff3c332f>
    <_Flow_SignoffStatus xmlns="69e43245-abb5-4ff3-912e-5cfb0ad6b661" xsi:nil="true"/>
    <WhenUpdated xmlns="69e43245-abb5-4ff3-912e-5cfb0ad6b6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05E53CE013C46B77F11953F9730E2" ma:contentTypeVersion="21" ma:contentTypeDescription="Create a new document." ma:contentTypeScope="" ma:versionID="c392b0221be19cefe000bac17f107ad7">
  <xsd:schema xmlns:xsd="http://www.w3.org/2001/XMLSchema" xmlns:xs="http://www.w3.org/2001/XMLSchema" xmlns:p="http://schemas.microsoft.com/office/2006/metadata/properties" xmlns:ns2="69e43245-abb5-4ff3-912e-5cfb0ad6b661" xmlns:ns3="5a5e4831-a6eb-420a-b233-1544fed8a023" targetNamespace="http://schemas.microsoft.com/office/2006/metadata/properties" ma:root="true" ma:fieldsID="9053ca2d4a69afb888c9e2d14ff06100" ns2:_="" ns3:_="">
    <xsd:import namespace="69e43245-abb5-4ff3-912e-5cfb0ad6b661"/>
    <xsd:import namespace="5a5e4831-a6eb-420a-b233-1544fed8a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WhenUpdate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43245-abb5-4ff3-912e-5cfb0ad6b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4cb9468-bd06-41cb-a9c3-e5cc102391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WhenUpdated" ma:index="27" nillable="true" ma:displayName="When Updated" ma:format="DateTime" ma:internalName="WhenUpdated">
      <xsd:simpleType>
        <xsd:restriction base="dms:DateTim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e4831-a6eb-420a-b233-1544fed8a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d4ff83-6a78-4885-a338-93bef205338f}" ma:internalName="TaxCatchAll" ma:showField="CatchAllData" ma:web="5a5e4831-a6eb-420a-b233-1544fed8a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22AD1-55A9-4B8A-85AF-6E044891DAF0}">
  <ds:schemaRefs>
    <ds:schemaRef ds:uri="69e43245-abb5-4ff3-912e-5cfb0ad6b661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a5e4831-a6eb-420a-b233-1544fed8a023"/>
  </ds:schemaRefs>
</ds:datastoreItem>
</file>

<file path=customXml/itemProps2.xml><?xml version="1.0" encoding="utf-8"?>
<ds:datastoreItem xmlns:ds="http://schemas.openxmlformats.org/officeDocument/2006/customXml" ds:itemID="{E7910008-03E6-4E7B-B390-8F22E7671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43245-abb5-4ff3-912e-5cfb0ad6b661"/>
    <ds:schemaRef ds:uri="5a5e4831-a6eb-420a-b233-1544fed8a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DC3DC2-997F-482A-9DEE-0A85FA59C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42</Words>
  <Application>Microsoft Macintosh PowerPoint</Application>
  <PresentationFormat>A4 Paper (210x297 mm)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Kingdon</dc:creator>
  <cp:lastModifiedBy>Microsoft Office User</cp:lastModifiedBy>
  <cp:revision>12</cp:revision>
  <dcterms:created xsi:type="dcterms:W3CDTF">2021-07-06T13:37:53Z</dcterms:created>
  <dcterms:modified xsi:type="dcterms:W3CDTF">2025-07-08T18:52:26Z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0x01010017E05E53CE013C46B77F11953F9730E2</vt:lpwstr>
  </property>
  <property fmtid="{D5CDD505-2E9C-101B-9397-08002B2CF9AE}" pid="3" name="MediaServiceImageTags">
    <vt:lpwstr/>
  </property>
</Properties>
</file>