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D"/>
    <a:srgbClr val="FDD1DF"/>
    <a:srgbClr val="F6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F82C5-85DE-2785-7075-58BD51A1B6DC}" v="2239" dt="2022-12-05T22:35:48.945"/>
    <p1510:client id="{46F5EA0B-BE36-CBC4-F3D8-9EA3CBADACA3}" v="4" dt="2022-12-08T15:16:16.204"/>
    <p1510:client id="{53980586-AA6A-8DD6-C28D-6CF2D09E7C87}" v="83" dt="2022-07-18T16:32:00.289"/>
    <p1510:client id="{650872BC-093A-0C22-FEDA-58AF1F84D40D}" v="153" dt="2022-07-18T16:37:55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Coley" userId="S::coleys@carfield.sheffield.sch.uk::3e6b167e-7899-4158-8a00-8e2342576250" providerId="AD" clId="Web-{46F5EA0B-BE36-CBC4-F3D8-9EA3CBADACA3}"/>
    <pc:docChg chg="modSld">
      <pc:chgData name="Sophie Coley" userId="S::coleys@carfield.sheffield.sch.uk::3e6b167e-7899-4158-8a00-8e2342576250" providerId="AD" clId="Web-{46F5EA0B-BE36-CBC4-F3D8-9EA3CBADACA3}" dt="2022-12-08T15:16:16.204" v="3"/>
      <pc:docMkLst>
        <pc:docMk/>
      </pc:docMkLst>
      <pc:sldChg chg="modSp">
        <pc:chgData name="Sophie Coley" userId="S::coleys@carfield.sheffield.sch.uk::3e6b167e-7899-4158-8a00-8e2342576250" providerId="AD" clId="Web-{46F5EA0B-BE36-CBC4-F3D8-9EA3CBADACA3}" dt="2022-12-08T15:16:16.204" v="3"/>
        <pc:sldMkLst>
          <pc:docMk/>
          <pc:sldMk cId="3726074028" sldId="256"/>
        </pc:sldMkLst>
        <pc:graphicFrameChg chg="mod modGraphic">
          <ac:chgData name="Sophie Coley" userId="S::coleys@carfield.sheffield.sch.uk::3e6b167e-7899-4158-8a00-8e2342576250" providerId="AD" clId="Web-{46F5EA0B-BE36-CBC4-F3D8-9EA3CBADACA3}" dt="2022-12-08T15:16:16.204" v="3"/>
          <ac:graphicFrameMkLst>
            <pc:docMk/>
            <pc:sldMk cId="3726074028" sldId="256"/>
            <ac:graphicFrameMk id="6" creationId="{00000000-0000-0000-0000-000000000000}"/>
          </ac:graphicFrameMkLst>
        </pc:graphicFrameChg>
      </pc:sldChg>
    </pc:docChg>
  </pc:docChgLst>
  <pc:docChgLst>
    <pc:chgData name="Sophie Coley" userId="S::coleys@carfield.sheffield.sch.uk::3e6b167e-7899-4158-8a00-8e2342576250" providerId="AD" clId="Web-{091F82C5-85DE-2785-7075-58BD51A1B6DC}"/>
    <pc:docChg chg="modSld">
      <pc:chgData name="Sophie Coley" userId="S::coleys@carfield.sheffield.sch.uk::3e6b167e-7899-4158-8a00-8e2342576250" providerId="AD" clId="Web-{091F82C5-85DE-2785-7075-58BD51A1B6DC}" dt="2022-12-05T22:35:48.945" v="2191"/>
      <pc:docMkLst>
        <pc:docMk/>
      </pc:docMkLst>
      <pc:sldChg chg="modSp">
        <pc:chgData name="Sophie Coley" userId="S::coleys@carfield.sheffield.sch.uk::3e6b167e-7899-4158-8a00-8e2342576250" providerId="AD" clId="Web-{091F82C5-85DE-2785-7075-58BD51A1B6DC}" dt="2022-12-05T22:35:48.945" v="2191"/>
        <pc:sldMkLst>
          <pc:docMk/>
          <pc:sldMk cId="3726074028" sldId="256"/>
        </pc:sldMkLst>
        <pc:spChg chg="mod">
          <ac:chgData name="Sophie Coley" userId="S::coleys@carfield.sheffield.sch.uk::3e6b167e-7899-4158-8a00-8e2342576250" providerId="AD" clId="Web-{091F82C5-85DE-2785-7075-58BD51A1B6DC}" dt="2022-12-05T22:18:35.221" v="376" actId="20577"/>
          <ac:spMkLst>
            <pc:docMk/>
            <pc:sldMk cId="3726074028" sldId="256"/>
            <ac:spMk id="5" creationId="{00000000-0000-0000-0000-000000000000}"/>
          </ac:spMkLst>
        </pc:spChg>
        <pc:graphicFrameChg chg="mod modGraphic">
          <ac:chgData name="Sophie Coley" userId="S::coleys@carfield.sheffield.sch.uk::3e6b167e-7899-4158-8a00-8e2342576250" providerId="AD" clId="Web-{091F82C5-85DE-2785-7075-58BD51A1B6DC}" dt="2022-12-05T22:35:48.945" v="2191"/>
          <ac:graphicFrameMkLst>
            <pc:docMk/>
            <pc:sldMk cId="3726074028" sldId="256"/>
            <ac:graphicFrameMk id="6" creationId="{00000000-0000-0000-0000-000000000000}"/>
          </ac:graphicFrameMkLst>
        </pc:graphicFrameChg>
        <pc:picChg chg="mod">
          <ac:chgData name="Sophie Coley" userId="S::coleys@carfield.sheffield.sch.uk::3e6b167e-7899-4158-8a00-8e2342576250" providerId="AD" clId="Web-{091F82C5-85DE-2785-7075-58BD51A1B6DC}" dt="2022-12-05T22:35:14.584" v="2187" actId="14100"/>
          <ac:picMkLst>
            <pc:docMk/>
            <pc:sldMk cId="3726074028" sldId="256"/>
            <ac:picMk id="3" creationId="{00000000-0000-0000-0000-000000000000}"/>
          </ac:picMkLst>
        </pc:picChg>
        <pc:picChg chg="mod">
          <ac:chgData name="Sophie Coley" userId="S::coleys@carfield.sheffield.sch.uk::3e6b167e-7899-4158-8a00-8e2342576250" providerId="AD" clId="Web-{091F82C5-85DE-2785-7075-58BD51A1B6DC}" dt="2022-12-05T22:35:18.475" v="2188" actId="14100"/>
          <ac:picMkLst>
            <pc:docMk/>
            <pc:sldMk cId="3726074028" sldId="256"/>
            <ac:picMk id="11" creationId="{00000000-0000-0000-0000-000000000000}"/>
          </ac:picMkLst>
        </pc:picChg>
      </pc:sldChg>
    </pc:docChg>
  </pc:docChgLst>
  <pc:docChgLst>
    <pc:chgData name="Ruth Kingdon" userId="S::kingdonr@carfield.sheffield.sch.uk::9adcd72f-2f94-4661-875f-a8451b58b23d" providerId="AD" clId="Web-{650872BC-093A-0C22-FEDA-58AF1F84D40D}"/>
    <pc:docChg chg="modSld">
      <pc:chgData name="Ruth Kingdon" userId="S::kingdonr@carfield.sheffield.sch.uk::9adcd72f-2f94-4661-875f-a8451b58b23d" providerId="AD" clId="Web-{650872BC-093A-0C22-FEDA-58AF1F84D40D}" dt="2022-07-18T16:26:28.328" v="146"/>
      <pc:docMkLst>
        <pc:docMk/>
      </pc:docMkLst>
      <pc:sldChg chg="modSp">
        <pc:chgData name="Ruth Kingdon" userId="S::kingdonr@carfield.sheffield.sch.uk::9adcd72f-2f94-4661-875f-a8451b58b23d" providerId="AD" clId="Web-{650872BC-093A-0C22-FEDA-58AF1F84D40D}" dt="2022-07-18T16:26:28.328" v="146"/>
        <pc:sldMkLst>
          <pc:docMk/>
          <pc:sldMk cId="3726074028" sldId="256"/>
        </pc:sldMkLst>
        <pc:graphicFrameChg chg="mod modGraphic">
          <ac:chgData name="Ruth Kingdon" userId="S::kingdonr@carfield.sheffield.sch.uk::9adcd72f-2f94-4661-875f-a8451b58b23d" providerId="AD" clId="Web-{650872BC-093A-0C22-FEDA-58AF1F84D40D}" dt="2022-07-18T16:26:28.328" v="146"/>
          <ac:graphicFrameMkLst>
            <pc:docMk/>
            <pc:sldMk cId="3726074028" sldId="256"/>
            <ac:graphicFrameMk id="6" creationId="{00000000-0000-0000-0000-000000000000}"/>
          </ac:graphicFrameMkLst>
        </pc:graphicFrameChg>
      </pc:sldChg>
    </pc:docChg>
  </pc:docChgLst>
  <pc:docChgLst>
    <pc:chgData name="Ruth Kingdon" userId="S::kingdonr@carfield.sheffield.sch.uk::9adcd72f-2f94-4661-875f-a8451b58b23d" providerId="AD" clId="Web-{53980586-AA6A-8DD6-C28D-6CF2D09E7C87}"/>
    <pc:docChg chg="modSld">
      <pc:chgData name="Ruth Kingdon" userId="S::kingdonr@carfield.sheffield.sch.uk::9adcd72f-2f94-4661-875f-a8451b58b23d" providerId="AD" clId="Web-{53980586-AA6A-8DD6-C28D-6CF2D09E7C87}" dt="2022-07-18T16:31:58.788" v="77"/>
      <pc:docMkLst>
        <pc:docMk/>
      </pc:docMkLst>
      <pc:sldChg chg="modSp">
        <pc:chgData name="Ruth Kingdon" userId="S::kingdonr@carfield.sheffield.sch.uk::9adcd72f-2f94-4661-875f-a8451b58b23d" providerId="AD" clId="Web-{53980586-AA6A-8DD6-C28D-6CF2D09E7C87}" dt="2022-07-18T16:31:58.788" v="77"/>
        <pc:sldMkLst>
          <pc:docMk/>
          <pc:sldMk cId="3726074028" sldId="256"/>
        </pc:sldMkLst>
        <pc:graphicFrameChg chg="mod modGraphic">
          <ac:chgData name="Ruth Kingdon" userId="S::kingdonr@carfield.sheffield.sch.uk::9adcd72f-2f94-4661-875f-a8451b58b23d" providerId="AD" clId="Web-{53980586-AA6A-8DD6-C28D-6CF2D09E7C87}" dt="2022-07-18T16:31:58.788" v="77"/>
          <ac:graphicFrameMkLst>
            <pc:docMk/>
            <pc:sldMk cId="3726074028" sldId="256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5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1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3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5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5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9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1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3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5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C49A-6BEC-43D3-A7C9-07500AFF0B76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DB0D-640C-4D4C-840D-9B8857287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655" y="126124"/>
            <a:ext cx="9606455" cy="6600497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0314" y="166138"/>
            <a:ext cx="82611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/>
              <a:t>Y1-6 </a:t>
            </a:r>
          </a:p>
          <a:p>
            <a:pPr algn="ctr"/>
            <a:r>
              <a:rPr lang="en-GB" sz="2400" b="1" dirty="0" smtClean="0"/>
              <a:t>Design and Technology </a:t>
            </a:r>
            <a:r>
              <a:rPr lang="en-GB" sz="2400" b="1" dirty="0"/>
              <a:t>Curriculum Overview</a:t>
            </a:r>
            <a:r>
              <a:rPr lang="en-GB" sz="2400" dirty="0"/>
              <a:t>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545865"/>
              </p:ext>
            </p:extLst>
          </p:nvPr>
        </p:nvGraphicFramePr>
        <p:xfrm>
          <a:off x="413203" y="1054242"/>
          <a:ext cx="8996601" cy="511377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04085">
                  <a:extLst>
                    <a:ext uri="{9D8B030D-6E8A-4147-A177-3AD203B41FA5}">
                      <a16:colId xmlns:a16="http://schemas.microsoft.com/office/drawing/2014/main" val="1875530190"/>
                    </a:ext>
                  </a:extLst>
                </a:gridCol>
                <a:gridCol w="2665141">
                  <a:extLst>
                    <a:ext uri="{9D8B030D-6E8A-4147-A177-3AD203B41FA5}">
                      <a16:colId xmlns:a16="http://schemas.microsoft.com/office/drawing/2014/main" val="1031738001"/>
                    </a:ext>
                  </a:extLst>
                </a:gridCol>
                <a:gridCol w="2553630">
                  <a:extLst>
                    <a:ext uri="{9D8B030D-6E8A-4147-A177-3AD203B41FA5}">
                      <a16:colId xmlns:a16="http://schemas.microsoft.com/office/drawing/2014/main" val="1851985973"/>
                    </a:ext>
                  </a:extLst>
                </a:gridCol>
                <a:gridCol w="2473745">
                  <a:extLst>
                    <a:ext uri="{9D8B030D-6E8A-4147-A177-3AD203B41FA5}">
                      <a16:colId xmlns:a16="http://schemas.microsoft.com/office/drawing/2014/main" val="434829723"/>
                    </a:ext>
                  </a:extLst>
                </a:gridCol>
              </a:tblGrid>
              <a:tr h="3526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Spring </a:t>
                      </a:r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 </a:t>
                      </a:r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70689"/>
                  </a:ext>
                </a:extLst>
              </a:tr>
              <a:tr h="163170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7901434"/>
                  </a:ext>
                </a:extLst>
              </a:tr>
              <a:tr h="6024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Sock Puppets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Moving Pictures​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Cooking and Nutrition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Smoothie​</a:t>
                      </a:r>
                    </a:p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063185"/>
                  </a:ext>
                </a:extLst>
              </a:tr>
              <a:tr h="24907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2</a:t>
                      </a:r>
                      <a:endParaRPr lang="en-GB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065627"/>
                  </a:ext>
                </a:extLst>
              </a:tr>
              <a:tr h="4518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 Moving Vehicle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Cooking and Nutrition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Salad​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Textiles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Finger Puppet​</a:t>
                      </a:r>
                    </a:p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0440459"/>
                  </a:ext>
                </a:extLst>
              </a:tr>
              <a:tr h="24907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3</a:t>
                      </a:r>
                      <a:endParaRPr lang="en-GB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3624127"/>
                  </a:ext>
                </a:extLst>
              </a:tr>
              <a:tr h="4518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 Purse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Cooking and Nutrition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Stew​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Moving Toy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662922"/>
                  </a:ext>
                </a:extLst>
              </a:tr>
              <a:tr h="24907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4</a:t>
                      </a:r>
                      <a:endParaRPr lang="en-GB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281642"/>
                  </a:ext>
                </a:extLst>
              </a:tr>
              <a:tr h="4518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Cooking and Nutrition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Bread</a:t>
                      </a:r>
                      <a:endParaRPr lang="en-US" sz="110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Defence structures 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Textiles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 reusable bag​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9401259"/>
                  </a:ext>
                </a:extLst>
              </a:tr>
              <a:tr h="24907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5</a:t>
                      </a:r>
                      <a:endParaRPr lang="en-GB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075243"/>
                  </a:ext>
                </a:extLst>
              </a:tr>
              <a:tr h="571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Hand Puppets</a:t>
                      </a:r>
                      <a:endParaRPr lang="en-GB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Cooking and Nutrition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Pizza​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Electrical construction: Buzzer Game​</a:t>
                      </a:r>
                    </a:p>
                    <a:p>
                      <a:pPr algn="ctr" fontAlgn="ctr"/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133264"/>
                  </a:ext>
                </a:extLst>
              </a:tr>
              <a:tr h="249071"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6</a:t>
                      </a:r>
                      <a:endParaRPr lang="en-GB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804497"/>
                  </a:ext>
                </a:extLst>
              </a:tr>
              <a:tr h="7325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Cooking and Nutrition</a:t>
                      </a: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Curry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Textiles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Phone Case​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Electrical systems </a:t>
                      </a:r>
                      <a:endParaRPr lang="en-GB" sz="11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77376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447" t="1374" r="8202"/>
          <a:stretch/>
        </p:blipFill>
        <p:spPr>
          <a:xfrm>
            <a:off x="271637" y="221475"/>
            <a:ext cx="476026" cy="6881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6447" t="1374" r="8202"/>
          <a:stretch/>
        </p:blipFill>
        <p:spPr>
          <a:xfrm>
            <a:off x="8933778" y="220810"/>
            <a:ext cx="476026" cy="68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7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5e4831-a6eb-420a-b233-1544fed8a023" xsi:nil="true"/>
    <lcf76f155ced4ddcb4097134ff3c332f xmlns="69e43245-abb5-4ff3-912e-5cfb0ad6b661">
      <Terms xmlns="http://schemas.microsoft.com/office/infopath/2007/PartnerControls"/>
    </lcf76f155ced4ddcb4097134ff3c332f>
    <_Flow_SignoffStatus xmlns="69e43245-abb5-4ff3-912e-5cfb0ad6b661" xsi:nil="true"/>
    <WhenUpdated xmlns="69e43245-abb5-4ff3-912e-5cfb0ad6b6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05E53CE013C46B77F11953F9730E2" ma:contentTypeVersion="21" ma:contentTypeDescription="Create a new document." ma:contentTypeScope="" ma:versionID="c392b0221be19cefe000bac17f107ad7">
  <xsd:schema xmlns:xsd="http://www.w3.org/2001/XMLSchema" xmlns:xs="http://www.w3.org/2001/XMLSchema" xmlns:p="http://schemas.microsoft.com/office/2006/metadata/properties" xmlns:ns2="69e43245-abb5-4ff3-912e-5cfb0ad6b661" xmlns:ns3="5a5e4831-a6eb-420a-b233-1544fed8a023" targetNamespace="http://schemas.microsoft.com/office/2006/metadata/properties" ma:root="true" ma:fieldsID="9053ca2d4a69afb888c9e2d14ff06100" ns2:_="" ns3:_="">
    <xsd:import namespace="69e43245-abb5-4ff3-912e-5cfb0ad6b661"/>
    <xsd:import namespace="5a5e4831-a6eb-420a-b233-1544fed8a0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  <xsd:element ref="ns2:WhenUpdated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43245-abb5-4ff3-912e-5cfb0ad6b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4cb9468-bd06-41cb-a9c3-e5cc102391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WhenUpdated" ma:index="27" nillable="true" ma:displayName="When Updated" ma:format="DateTime" ma:internalName="WhenUpdated">
      <xsd:simpleType>
        <xsd:restriction base="dms:DateTime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e4831-a6eb-420a-b233-1544fed8a0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5d4ff83-6a78-4885-a338-93bef205338f}" ma:internalName="TaxCatchAll" ma:showField="CatchAllData" ma:web="5a5e4831-a6eb-420a-b233-1544fed8a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22AD1-55A9-4B8A-85AF-6E044891DAF0}">
  <ds:schemaRefs>
    <ds:schemaRef ds:uri="http://schemas.microsoft.com/office/2006/documentManagement/types"/>
    <ds:schemaRef ds:uri="5a5e4831-a6eb-420a-b233-1544fed8a023"/>
    <ds:schemaRef ds:uri="69e43245-abb5-4ff3-912e-5cfb0ad6b661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DC3DC2-997F-482A-9DEE-0A85FA59C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AF571-D5C0-48CB-A6EB-064172A066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1746</TotalTime>
  <Words>152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Kingdon</dc:creator>
  <cp:lastModifiedBy>Sophie Coley</cp:lastModifiedBy>
  <cp:revision>123</cp:revision>
  <cp:lastPrinted>2022-10-13T10:28:00Z</cp:lastPrinted>
  <dcterms:created xsi:type="dcterms:W3CDTF">2021-07-06T13:37:53Z</dcterms:created>
  <dcterms:modified xsi:type="dcterms:W3CDTF">2022-12-09T11:28:23Z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0x01010017E05E53CE013C46B77F11953F9730E2</vt:lpwstr>
  </property>
  <property fmtid="{D5CDD505-2E9C-101B-9397-08002B2CF9AE}" pid="3" name="MediaServiceImageTags">
    <vt:lpwstr/>
  </property>
</Properties>
</file>