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D"/>
    <a:srgbClr val="FDD1DF"/>
    <a:srgbClr val="F6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F82C5-85DE-2785-7075-58BD51A1B6DC}" v="2239" dt="2022-12-05T22:35:48.945"/>
    <p1510:client id="{46F5EA0B-BE36-CBC4-F3D8-9EA3CBADACA3}" v="4" dt="2022-12-08T15:16:16.204"/>
    <p1510:client id="{53980586-AA6A-8DD6-C28D-6CF2D09E7C87}" v="83" dt="2022-07-18T16:32:00.289"/>
    <p1510:client id="{650872BC-093A-0C22-FEDA-58AF1F84D40D}" v="153" dt="2022-07-18T16:37:55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e Coley" userId="S::coleys@carfield.sheffield.sch.uk::3e6b167e-7899-4158-8a00-8e2342576250" providerId="AD" clId="Web-{46F5EA0B-BE36-CBC4-F3D8-9EA3CBADACA3}"/>
    <pc:docChg chg="modSld">
      <pc:chgData name="Sophie Coley" userId="S::coleys@carfield.sheffield.sch.uk::3e6b167e-7899-4158-8a00-8e2342576250" providerId="AD" clId="Web-{46F5EA0B-BE36-CBC4-F3D8-9EA3CBADACA3}" dt="2022-12-08T15:16:16.204" v="3"/>
      <pc:docMkLst>
        <pc:docMk/>
      </pc:docMkLst>
      <pc:sldChg chg="modSp">
        <pc:chgData name="Sophie Coley" userId="S::coleys@carfield.sheffield.sch.uk::3e6b167e-7899-4158-8a00-8e2342576250" providerId="AD" clId="Web-{46F5EA0B-BE36-CBC4-F3D8-9EA3CBADACA3}" dt="2022-12-08T15:16:16.204" v="3"/>
        <pc:sldMkLst>
          <pc:docMk/>
          <pc:sldMk cId="3726074028" sldId="256"/>
        </pc:sldMkLst>
        <pc:graphicFrameChg chg="mod modGraphic">
          <ac:chgData name="Sophie Coley" userId="S::coleys@carfield.sheffield.sch.uk::3e6b167e-7899-4158-8a00-8e2342576250" providerId="AD" clId="Web-{46F5EA0B-BE36-CBC4-F3D8-9EA3CBADACA3}" dt="2022-12-08T15:16:16.204" v="3"/>
          <ac:graphicFrameMkLst>
            <pc:docMk/>
            <pc:sldMk cId="3726074028" sldId="256"/>
            <ac:graphicFrameMk id="6" creationId="{00000000-0000-0000-0000-000000000000}"/>
          </ac:graphicFrameMkLst>
        </pc:graphicFrameChg>
      </pc:sldChg>
    </pc:docChg>
  </pc:docChgLst>
  <pc:docChgLst>
    <pc:chgData name="Sophie Coley" userId="S::coleys@carfield.sheffield.sch.uk::3e6b167e-7899-4158-8a00-8e2342576250" providerId="AD" clId="Web-{091F82C5-85DE-2785-7075-58BD51A1B6DC}"/>
    <pc:docChg chg="modSld">
      <pc:chgData name="Sophie Coley" userId="S::coleys@carfield.sheffield.sch.uk::3e6b167e-7899-4158-8a00-8e2342576250" providerId="AD" clId="Web-{091F82C5-85DE-2785-7075-58BD51A1B6DC}" dt="2022-12-05T22:35:48.945" v="2191"/>
      <pc:docMkLst>
        <pc:docMk/>
      </pc:docMkLst>
      <pc:sldChg chg="modSp">
        <pc:chgData name="Sophie Coley" userId="S::coleys@carfield.sheffield.sch.uk::3e6b167e-7899-4158-8a00-8e2342576250" providerId="AD" clId="Web-{091F82C5-85DE-2785-7075-58BD51A1B6DC}" dt="2022-12-05T22:35:48.945" v="2191"/>
        <pc:sldMkLst>
          <pc:docMk/>
          <pc:sldMk cId="3726074028" sldId="256"/>
        </pc:sldMkLst>
        <pc:spChg chg="mod">
          <ac:chgData name="Sophie Coley" userId="S::coleys@carfield.sheffield.sch.uk::3e6b167e-7899-4158-8a00-8e2342576250" providerId="AD" clId="Web-{091F82C5-85DE-2785-7075-58BD51A1B6DC}" dt="2022-12-05T22:18:35.221" v="376" actId="20577"/>
          <ac:spMkLst>
            <pc:docMk/>
            <pc:sldMk cId="3726074028" sldId="256"/>
            <ac:spMk id="5" creationId="{00000000-0000-0000-0000-000000000000}"/>
          </ac:spMkLst>
        </pc:spChg>
        <pc:graphicFrameChg chg="mod modGraphic">
          <ac:chgData name="Sophie Coley" userId="S::coleys@carfield.sheffield.sch.uk::3e6b167e-7899-4158-8a00-8e2342576250" providerId="AD" clId="Web-{091F82C5-85DE-2785-7075-58BD51A1B6DC}" dt="2022-12-05T22:35:48.945" v="2191"/>
          <ac:graphicFrameMkLst>
            <pc:docMk/>
            <pc:sldMk cId="3726074028" sldId="256"/>
            <ac:graphicFrameMk id="6" creationId="{00000000-0000-0000-0000-000000000000}"/>
          </ac:graphicFrameMkLst>
        </pc:graphicFrameChg>
        <pc:picChg chg="mod">
          <ac:chgData name="Sophie Coley" userId="S::coleys@carfield.sheffield.sch.uk::3e6b167e-7899-4158-8a00-8e2342576250" providerId="AD" clId="Web-{091F82C5-85DE-2785-7075-58BD51A1B6DC}" dt="2022-12-05T22:35:14.584" v="2187" actId="14100"/>
          <ac:picMkLst>
            <pc:docMk/>
            <pc:sldMk cId="3726074028" sldId="256"/>
            <ac:picMk id="3" creationId="{00000000-0000-0000-0000-000000000000}"/>
          </ac:picMkLst>
        </pc:picChg>
        <pc:picChg chg="mod">
          <ac:chgData name="Sophie Coley" userId="S::coleys@carfield.sheffield.sch.uk::3e6b167e-7899-4158-8a00-8e2342576250" providerId="AD" clId="Web-{091F82C5-85DE-2785-7075-58BD51A1B6DC}" dt="2022-12-05T22:35:18.475" v="2188" actId="14100"/>
          <ac:picMkLst>
            <pc:docMk/>
            <pc:sldMk cId="3726074028" sldId="256"/>
            <ac:picMk id="11" creationId="{00000000-0000-0000-0000-000000000000}"/>
          </ac:picMkLst>
        </pc:picChg>
      </pc:sldChg>
    </pc:docChg>
  </pc:docChgLst>
  <pc:docChgLst>
    <pc:chgData name="Ruth Kingdon" userId="S::kingdonr@carfield.sheffield.sch.uk::9adcd72f-2f94-4661-875f-a8451b58b23d" providerId="AD" clId="Web-{650872BC-093A-0C22-FEDA-58AF1F84D40D}"/>
    <pc:docChg chg="modSld">
      <pc:chgData name="Ruth Kingdon" userId="S::kingdonr@carfield.sheffield.sch.uk::9adcd72f-2f94-4661-875f-a8451b58b23d" providerId="AD" clId="Web-{650872BC-093A-0C22-FEDA-58AF1F84D40D}" dt="2022-07-18T16:26:28.328" v="146"/>
      <pc:docMkLst>
        <pc:docMk/>
      </pc:docMkLst>
      <pc:sldChg chg="modSp">
        <pc:chgData name="Ruth Kingdon" userId="S::kingdonr@carfield.sheffield.sch.uk::9adcd72f-2f94-4661-875f-a8451b58b23d" providerId="AD" clId="Web-{650872BC-093A-0C22-FEDA-58AF1F84D40D}" dt="2022-07-18T16:26:28.328" v="146"/>
        <pc:sldMkLst>
          <pc:docMk/>
          <pc:sldMk cId="3726074028" sldId="256"/>
        </pc:sldMkLst>
        <pc:graphicFrameChg chg="mod modGraphic">
          <ac:chgData name="Ruth Kingdon" userId="S::kingdonr@carfield.sheffield.sch.uk::9adcd72f-2f94-4661-875f-a8451b58b23d" providerId="AD" clId="Web-{650872BC-093A-0C22-FEDA-58AF1F84D40D}" dt="2022-07-18T16:26:28.328" v="146"/>
          <ac:graphicFrameMkLst>
            <pc:docMk/>
            <pc:sldMk cId="3726074028" sldId="256"/>
            <ac:graphicFrameMk id="6" creationId="{00000000-0000-0000-0000-000000000000}"/>
          </ac:graphicFrameMkLst>
        </pc:graphicFrameChg>
      </pc:sldChg>
    </pc:docChg>
  </pc:docChgLst>
  <pc:docChgLst>
    <pc:chgData name="Ruth Kingdon" userId="S::kingdonr@carfield.sheffield.sch.uk::9adcd72f-2f94-4661-875f-a8451b58b23d" providerId="AD" clId="Web-{53980586-AA6A-8DD6-C28D-6CF2D09E7C87}"/>
    <pc:docChg chg="modSld">
      <pc:chgData name="Ruth Kingdon" userId="S::kingdonr@carfield.sheffield.sch.uk::9adcd72f-2f94-4661-875f-a8451b58b23d" providerId="AD" clId="Web-{53980586-AA6A-8DD6-C28D-6CF2D09E7C87}" dt="2022-07-18T16:31:58.788" v="77"/>
      <pc:docMkLst>
        <pc:docMk/>
      </pc:docMkLst>
      <pc:sldChg chg="modSp">
        <pc:chgData name="Ruth Kingdon" userId="S::kingdonr@carfield.sheffield.sch.uk::9adcd72f-2f94-4661-875f-a8451b58b23d" providerId="AD" clId="Web-{53980586-AA6A-8DD6-C28D-6CF2D09E7C87}" dt="2022-07-18T16:31:58.788" v="77"/>
        <pc:sldMkLst>
          <pc:docMk/>
          <pc:sldMk cId="3726074028" sldId="256"/>
        </pc:sldMkLst>
        <pc:graphicFrameChg chg="mod modGraphic">
          <ac:chgData name="Ruth Kingdon" userId="S::kingdonr@carfield.sheffield.sch.uk::9adcd72f-2f94-4661-875f-a8451b58b23d" providerId="AD" clId="Web-{53980586-AA6A-8DD6-C28D-6CF2D09E7C87}" dt="2022-07-18T16:31:58.788" v="77"/>
          <ac:graphicFrameMkLst>
            <pc:docMk/>
            <pc:sldMk cId="3726074028" sldId="256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0314" y="166138"/>
            <a:ext cx="826113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/>
              <a:t>Y1-6 </a:t>
            </a:r>
          </a:p>
          <a:p>
            <a:pPr algn="ctr"/>
            <a:r>
              <a:rPr lang="en-GB" sz="2400" b="1" dirty="0" smtClean="0"/>
              <a:t>Design and Technology </a:t>
            </a:r>
            <a:r>
              <a:rPr lang="en-GB" sz="2400" b="1" dirty="0"/>
              <a:t>Curriculum Overview</a:t>
            </a:r>
            <a:r>
              <a:rPr lang="en-GB" sz="2400" dirty="0"/>
              <a:t> 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545865"/>
              </p:ext>
            </p:extLst>
          </p:nvPr>
        </p:nvGraphicFramePr>
        <p:xfrm>
          <a:off x="413203" y="1054242"/>
          <a:ext cx="8996601" cy="511377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04085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2665141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2553630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2473745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</a:tblGrid>
              <a:tr h="352640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 </a:t>
                      </a:r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 </a:t>
                      </a:r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163170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6024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Textiles</a:t>
                      </a: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Sock Puppets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Construction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Moving Pictures​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Cooking and Nutrition</a:t>
                      </a: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Smoothie​</a:t>
                      </a:r>
                    </a:p>
                    <a:p>
                      <a:pPr algn="ctr" fontAlgn="ctr"/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063185"/>
                  </a:ext>
                </a:extLst>
              </a:tr>
              <a:tr h="249071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2</a:t>
                      </a:r>
                      <a:endParaRPr lang="en-GB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065627"/>
                  </a:ext>
                </a:extLst>
              </a:tr>
              <a:tr h="4518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</a:t>
                      </a: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 Moving Vehicle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Cooking and Nutrition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Salad​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Textiles</a:t>
                      </a: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Finger Puppet​</a:t>
                      </a:r>
                    </a:p>
                    <a:p>
                      <a:pPr algn="ctr" fontAlgn="ctr"/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0440459"/>
                  </a:ext>
                </a:extLst>
              </a:tr>
              <a:tr h="249071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3</a:t>
                      </a:r>
                      <a:endParaRPr lang="en-GB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3624127"/>
                  </a:ext>
                </a:extLst>
              </a:tr>
              <a:tr h="4518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Textiles</a:t>
                      </a: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 Purse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Cooking and Nutrition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Stew​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Construction</a:t>
                      </a: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Moving Toy</a:t>
                      </a:r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1662922"/>
                  </a:ext>
                </a:extLst>
              </a:tr>
              <a:tr h="249071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4</a:t>
                      </a:r>
                      <a:endParaRPr lang="en-GB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281642"/>
                  </a:ext>
                </a:extLst>
              </a:tr>
              <a:tr h="4518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Cooking and Nutrition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Bread</a:t>
                      </a:r>
                      <a:endParaRPr lang="en-US" sz="110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Construction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Defence structures 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Textiles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 reusable bag​</a:t>
                      </a:r>
                      <a:endParaRPr lang="en-US" sz="11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9401259"/>
                  </a:ext>
                </a:extLst>
              </a:tr>
              <a:tr h="249071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5</a:t>
                      </a:r>
                      <a:endParaRPr lang="en-GB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8075243"/>
                  </a:ext>
                </a:extLst>
              </a:tr>
              <a:tr h="571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Textiles</a:t>
                      </a: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Hand Puppets</a:t>
                      </a:r>
                      <a:endParaRPr lang="en-GB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Cooking and Nutrition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Pizza​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Construction</a:t>
                      </a: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Electrical construction: Buzzer Game​</a:t>
                      </a:r>
                    </a:p>
                    <a:p>
                      <a:pPr algn="ctr" fontAlgn="ctr"/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133264"/>
                  </a:ext>
                </a:extLst>
              </a:tr>
              <a:tr h="249071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6</a:t>
                      </a:r>
                      <a:endParaRPr lang="en-GB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804497"/>
                  </a:ext>
                </a:extLst>
              </a:tr>
              <a:tr h="7325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Cooking and Nutrition</a:t>
                      </a:r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Curry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Textiles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Phone Case​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Construction</a:t>
                      </a: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Electrical systems </a:t>
                      </a:r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773768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271637" y="221475"/>
            <a:ext cx="476026" cy="6881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8933778" y="220810"/>
            <a:ext cx="476026" cy="68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22AD1-55A9-4B8A-85AF-6E044891DAF0}">
  <ds:schemaRefs>
    <ds:schemaRef ds:uri="http://schemas.microsoft.com/office/2006/documentManagement/types"/>
    <ds:schemaRef ds:uri="5a5e4831-a6eb-420a-b233-1544fed8a023"/>
    <ds:schemaRef ds:uri="69e43245-abb5-4ff3-912e-5cfb0ad6b661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7AF571-D5C0-48CB-A6EB-064172A0667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1746</TotalTime>
  <Words>152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Sophie Coley</cp:lastModifiedBy>
  <cp:revision>123</cp:revision>
  <cp:lastPrinted>2022-10-13T10:28:00Z</cp:lastPrinted>
  <dcterms:created xsi:type="dcterms:W3CDTF">2021-07-06T13:37:53Z</dcterms:created>
  <dcterms:modified xsi:type="dcterms:W3CDTF">2022-12-09T11:28:23Z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